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01" r:id="rId3"/>
    <p:sldId id="264" r:id="rId4"/>
    <p:sldId id="288" r:id="rId5"/>
    <p:sldId id="289" r:id="rId6"/>
    <p:sldId id="290" r:id="rId7"/>
    <p:sldId id="303" r:id="rId8"/>
    <p:sldId id="291" r:id="rId9"/>
    <p:sldId id="292" r:id="rId10"/>
    <p:sldId id="293" r:id="rId11"/>
    <p:sldId id="294" r:id="rId12"/>
    <p:sldId id="304" r:id="rId13"/>
    <p:sldId id="295" r:id="rId14"/>
    <p:sldId id="297" r:id="rId15"/>
    <p:sldId id="299" r:id="rId16"/>
    <p:sldId id="302" r:id="rId17"/>
    <p:sldId id="287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7855"/>
    <a:srgbClr val="F2F2F2"/>
    <a:srgbClr val="BA1216"/>
    <a:srgbClr val="00375D"/>
    <a:srgbClr val="9ECDEB"/>
    <a:srgbClr val="7F7F7F"/>
    <a:srgbClr val="769EA2"/>
    <a:srgbClr val="DDDAD1"/>
    <a:srgbClr val="9DB9BC"/>
    <a:srgbClr val="D1B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54" autoAdjust="0"/>
    <p:restoredTop sz="94660"/>
  </p:normalViewPr>
  <p:slideViewPr>
    <p:cSldViewPr snapToGrid="0" showGuides="1">
      <p:cViewPr>
        <p:scale>
          <a:sx n="40" d="100"/>
          <a:sy n="40" d="100"/>
        </p:scale>
        <p:origin x="-1512" y="-10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86A1-0EEF-4008-9651-D9FBCDA87984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22632" y="2796484"/>
            <a:ext cx="5582652" cy="2462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SOUTH CHINA NORMAL UNIVERSITY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3039335" y="2974737"/>
            <a:ext cx="6735587" cy="1421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7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lwl</a:t>
            </a:r>
            <a:r>
              <a:rPr lang="zh-CN" alt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线上自习室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8438" y="-2641338"/>
            <a:ext cx="5663675" cy="566367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222632" y="4604873"/>
            <a:ext cx="1704340" cy="373687"/>
          </a:xfrm>
          <a:prstGeom prst="roundRect">
            <a:avLst/>
          </a:prstGeom>
          <a:solidFill>
            <a:srgbClr val="00375D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汇报人</a:t>
            </a:r>
            <a:r>
              <a:rPr 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第</a:t>
            </a:r>
            <a:r>
              <a:rPr lang="en-US" alt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组</a:t>
            </a:r>
            <a:endParaRPr lang="zh-CN" alt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36号-正文宋楷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31492" y="4602333"/>
            <a:ext cx="2055602" cy="375981"/>
          </a:xfrm>
          <a:prstGeom prst="roundRect">
            <a:avLst/>
          </a:prstGeom>
          <a:solidFill>
            <a:srgbClr val="BA1216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+mn-ea"/>
              </a:rPr>
              <a:t>日期：</a:t>
            </a:r>
            <a:r>
              <a:rPr lang="en-US" alt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+mn-ea"/>
              </a:rPr>
              <a:t>2021.12.03</a:t>
            </a:r>
            <a:endParaRPr lang="zh-CN" altLang="en-US" sz="1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+mn-ea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3138395" y="1919958"/>
            <a:ext cx="400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>
                <a:solidFill>
                  <a:srgbClr val="BA121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SC</a:t>
            </a:r>
            <a:r>
              <a:rPr lang="en-US" altLang="zh-CN" sz="4800" b="1" dirty="0">
                <a:solidFill>
                  <a:srgbClr val="0037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NU</a:t>
            </a:r>
            <a:r>
              <a:rPr lang="zh-CN" altLang="en-US" sz="4800" b="1" dirty="0">
                <a:solidFill>
                  <a:srgbClr val="4B4EE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286" y="1247705"/>
            <a:ext cx="2750060" cy="504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Bukimi\Desktop\大三上\移动\新建文件夹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10" y="1247705"/>
            <a:ext cx="2383058" cy="501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44760" y="3206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在线自习</a:t>
            </a:r>
            <a:r>
              <a:rPr lang="en-US" altLang="zh-CN" dirty="0" smtClean="0"/>
              <a:t>——</a:t>
            </a:r>
            <a:r>
              <a:rPr lang="zh-CN" altLang="en-US" dirty="0"/>
              <a:t>双人</a:t>
            </a:r>
            <a:r>
              <a:rPr lang="zh-CN" altLang="en-US" dirty="0" smtClean="0"/>
              <a:t>自习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098" y="1244601"/>
            <a:ext cx="2361488" cy="5113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244601"/>
            <a:ext cx="2772705" cy="511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44760" y="3206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创建自习室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36" y="1067455"/>
            <a:ext cx="2252984" cy="49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4760" y="320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82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6" y="1232300"/>
            <a:ext cx="2756704" cy="503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565" y="1253331"/>
            <a:ext cx="2806281" cy="5108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44760" y="3206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商店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我的资料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266125"/>
            <a:ext cx="2658303" cy="492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767" y="1266125"/>
            <a:ext cx="2770940" cy="509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44760" y="3206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管理员界面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1263774"/>
            <a:ext cx="2766436" cy="499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515" y="1263774"/>
            <a:ext cx="2844211" cy="5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44760" y="320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课室管理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124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762999"/>
            <a:ext cx="7501083" cy="11424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动效展示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"/>
            <a:ext cx="12192000" cy="6855728"/>
          </a:xfrm>
          <a:prstGeom prst="rect">
            <a:avLst/>
          </a:prstGeom>
        </p:spPr>
      </p:pic>
      <p:sp>
        <p:nvSpPr>
          <p:cNvPr id="4" name="PA_文本框 2"/>
          <p:cNvSpPr txBox="1"/>
          <p:nvPr>
            <p:custDataLst>
              <p:tags r:id="rId1"/>
            </p:custDataLst>
          </p:nvPr>
        </p:nvSpPr>
        <p:spPr>
          <a:xfrm>
            <a:off x="1936204" y="2312633"/>
            <a:ext cx="8319591" cy="18198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40" y="282862"/>
            <a:ext cx="2382510" cy="644586"/>
          </a:xfrm>
          <a:prstGeom prst="rect">
            <a:avLst/>
          </a:prstGeom>
        </p:spPr>
      </p:pic>
      <p:pic>
        <p:nvPicPr>
          <p:cNvPr id="9" name="图片 8" descr="晚安华师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310" y="5782310"/>
            <a:ext cx="1075690" cy="107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762999"/>
            <a:ext cx="7501083" cy="11424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功能模块</a:t>
            </a:r>
            <a:endParaRPr lang="zh-CN" altLang="en-US" sz="6000" b="0" dirty="0">
              <a:solidFill>
                <a:schemeClr val="tx1">
                  <a:lumMod val="65000"/>
                  <a:lumOff val="35000"/>
                </a:schemeClr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314" y="808240"/>
            <a:ext cx="2414308" cy="439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824" y="808240"/>
            <a:ext cx="2360816" cy="439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44760" y="32063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登录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注册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36" y="1067455"/>
            <a:ext cx="2252984" cy="49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4760" y="320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850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936" y="1207608"/>
            <a:ext cx="2431470" cy="446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266" y="1207607"/>
            <a:ext cx="2405541" cy="4453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4760" y="32063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信息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好友列表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37" y="1168842"/>
            <a:ext cx="2718535" cy="492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641" y="1168843"/>
            <a:ext cx="2697016" cy="492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4760" y="320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聊天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36" y="1067455"/>
            <a:ext cx="2252984" cy="4902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444760" y="3206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282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64" y="1200646"/>
            <a:ext cx="2753332" cy="507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554" y="1200646"/>
            <a:ext cx="2482380" cy="511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65" y="1200646"/>
            <a:ext cx="2844852" cy="515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444760" y="3206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在线自习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多人自习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8915" y="-3771669"/>
            <a:ext cx="5663675" cy="566367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0884907" y="74315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 descr="C:\Users\Bukimi\Desktop\大三上\移动\新建文件夹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570" y="1192226"/>
            <a:ext cx="2376598" cy="502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56" y="1192226"/>
            <a:ext cx="2682942" cy="495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44760" y="320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一键选座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975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66</Words>
  <Application>Microsoft Office PowerPoint</Application>
  <PresentationFormat>自定义</PresentationFormat>
  <Paragraphs>23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</vt:lpstr>
      <vt:lpstr>      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Bukimi</cp:lastModifiedBy>
  <cp:revision>85</cp:revision>
  <dcterms:created xsi:type="dcterms:W3CDTF">2020-04-10T03:38:00Z</dcterms:created>
  <dcterms:modified xsi:type="dcterms:W3CDTF">2021-12-03T01:56:04Z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E9D473D31EA64F4BBF10EC090ECA3D45</vt:lpwstr>
  </property>
  <property fmtid="{D5CDD505-2E9C-101B-9397-08002B2CF9AE}" pid="3" name="KSOProductBuildVer">
    <vt:lpwstr>2052-11.1.0.10356</vt:lpwstr>
  </property>
</Properties>
</file>